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52"/>
  </p:notesMasterIdLst>
  <p:handoutMasterIdLst>
    <p:handoutMasterId r:id="rId53"/>
  </p:handoutMasterIdLst>
  <p:sldIdLst>
    <p:sldId id="327" r:id="rId6"/>
    <p:sldId id="330" r:id="rId7"/>
    <p:sldId id="331"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33" r:id="rId28"/>
    <p:sldId id="334" r:id="rId29"/>
    <p:sldId id="309" r:id="rId30"/>
    <p:sldId id="310" r:id="rId31"/>
    <p:sldId id="311" r:id="rId32"/>
    <p:sldId id="312" r:id="rId33"/>
    <p:sldId id="314" r:id="rId34"/>
    <p:sldId id="335" r:id="rId35"/>
    <p:sldId id="315" r:id="rId36"/>
    <p:sldId id="316" r:id="rId37"/>
    <p:sldId id="336"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7910602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923094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05952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2856390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56123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6/14/2024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2437011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6/14/2024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178724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6/14/2024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5845344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2741280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261753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833801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848770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5350534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649622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1021294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474533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47130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53753313"/>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179091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7194846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6/14/2024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80617807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Sowjanya </a:t>
            </a:r>
            <a:r>
              <a:rPr lang="en-US" dirty="0" err="1">
                <a:solidFill>
                  <a:schemeClr val="bg2"/>
                </a:solidFill>
                <a:latin typeface="Abadi"/>
                <a:ea typeface="SF Pro" pitchFamily="2" charset="0"/>
                <a:cs typeface="SF Pro" pitchFamily="2" charset="0"/>
              </a:rPr>
              <a:t>Vuddanti</a:t>
            </a:r>
            <a:endParaRPr lang="en-US" dirty="0">
              <a:solidFill>
                <a:schemeClr val="bg2"/>
              </a:solidFill>
              <a:latin typeface="Abadi"/>
              <a:ea typeface="SF Pro" pitchFamily="2" charset="0"/>
              <a:cs typeface="SF Pro" pitchFamily="2" charset="0"/>
            </a:endParaRPr>
          </a:p>
          <a:p>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61163" y="1485900"/>
            <a:ext cx="5430837" cy="4740275"/>
          </a:xfrm>
          <a:prstGeom prst="rect">
            <a:avLst/>
          </a:prstGeom>
        </p:spPr>
        <p:txBody>
          <a:bodyPr>
            <a:normAutofit/>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95425"/>
            <a:ext cx="4987925" cy="493236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397000"/>
            <a:ext cx="9745663" cy="476091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506538"/>
            <a:ext cx="10515600" cy="47196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328930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598613" y="2057400"/>
            <a:ext cx="10593387" cy="9667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1782763"/>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503363" y="2057400"/>
            <a:ext cx="1068863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1782763"/>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1782763"/>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10223500" cy="41227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2438400"/>
            <a:ext cx="3505200" cy="3786188"/>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782763"/>
            <a:ext cx="4008438" cy="4394200"/>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2193925"/>
            <a:ext cx="3427413" cy="3908425"/>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0" y="1308100"/>
            <a:ext cx="10515600" cy="4718050"/>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1503363" y="1254125"/>
            <a:ext cx="10688637" cy="4772025"/>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0" y="1362075"/>
            <a:ext cx="10091738" cy="506571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0" y="1454150"/>
            <a:ext cx="10687050" cy="4772025"/>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0" y="1243013"/>
            <a:ext cx="7791450" cy="4440237"/>
          </a:xfrm>
          <a:prstGeom prst="rect">
            <a:avLst/>
          </a:prstGeom>
        </p:spPr>
      </p:pic>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0" y="2190750"/>
            <a:ext cx="10515600" cy="378618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189663" y="587375"/>
            <a:ext cx="6002337" cy="164465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2057400"/>
            <a:ext cx="57912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506538"/>
            <a:ext cx="10515600" cy="451961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03350"/>
            <a:ext cx="10218738" cy="4773613"/>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476375"/>
            <a:ext cx="4656138" cy="4691063"/>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1320</TotalTime>
  <Words>1600</Words>
  <Application>Microsoft Office PowerPoint</Application>
  <PresentationFormat>Widescreen</PresentationFormat>
  <Paragraphs>196</Paragraphs>
  <Slides>46</Slides>
  <Notes>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46</vt:i4>
      </vt:variant>
    </vt:vector>
  </HeadingPairs>
  <TitlesOfParts>
    <vt:vector size="54" baseType="lpstr">
      <vt:lpstr>Abadi</vt:lpstr>
      <vt:lpstr>Arial</vt:lpstr>
      <vt:lpstr>Calibri</vt:lpstr>
      <vt:lpstr>IBM Plex Mono SemiBold</vt:lpstr>
      <vt:lpstr>Trebuchet MS</vt:lpstr>
      <vt:lpstr>Wingdings 3</vt:lpstr>
      <vt:lpstr>Custom Design</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Sowjanya V</cp:lastModifiedBy>
  <cp:revision>201</cp:revision>
  <dcterms:created xsi:type="dcterms:W3CDTF">2021-04-29T18:58:34Z</dcterms:created>
  <dcterms:modified xsi:type="dcterms:W3CDTF">2024-06-14T05:21:31Z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